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notesMasterIdLst>
    <p:notesMasterId r:id="rId9"/>
  </p:notesMasterIdLst>
  <p:sldIdLst>
    <p:sldId id="256" r:id="rId2"/>
    <p:sldId id="263" r:id="rId3"/>
    <p:sldId id="257" r:id="rId4"/>
    <p:sldId id="258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1D330-3243-4453-8080-982BE51BFD44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8833F-1386-4695-B0C0-521E70D6B49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9931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8833F-1386-4695-B0C0-521E70D6B495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6685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9F3B-6176-4004-819D-AF972DCCC7AE}" type="datetime1">
              <a:rPr lang="en-US" smtClean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Lavtižar Pekolj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78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7BCB-CAA2-4984-8932-8440B5ED18C2}" type="datetime1">
              <a:rPr lang="en-US" smtClean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Lavtižar Pekolj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42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66B8-FE9D-4A32-95D4-E443EC4537AA}" type="datetime1">
              <a:rPr lang="en-US" smtClean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Lavtižar Pekolj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9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2AE9-2E61-4D85-AB75-E566842A2CA0}" type="datetime1">
              <a:rPr lang="en-US" smtClean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Lavtižar Pekolj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9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710A-9BFD-442A-AC22-F4FAA2804950}" type="datetime1">
              <a:rPr lang="en-US" smtClean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Lavtižar Pekolj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09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CD0B-5C50-4203-816D-E714FB97B15D}" type="datetime1">
              <a:rPr lang="en-US" smtClean="0"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Lavtižar Pekolj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31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75656-F39B-4847-9B22-458CA748E802}" type="datetime1">
              <a:rPr lang="en-US" smtClean="0"/>
              <a:t>4/5/2020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Lavtižar Pekolj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30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8819-8244-40CE-8D8D-C7123B7F0916}" type="datetime1">
              <a:rPr lang="en-US" smtClean="0"/>
              <a:t>4/5/2020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Lavtižar Pekolj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467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68DA-293F-4920-A690-6E8D78C45BDC}" type="datetime1">
              <a:rPr lang="en-US" smtClean="0"/>
              <a:t>4/5/2020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Lavtižar Pekolj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86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A42E2-4704-4758-97C6-CE7D8DE3B4BF}" type="datetime1">
              <a:rPr lang="en-US" smtClean="0"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Lavtižar Pekolj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74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FEC1-5045-4CBB-832B-89BD4CF5363F}" type="datetime1">
              <a:rPr lang="en-US" smtClean="0"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Lavtižar Pekolj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21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D9A90-8257-48E7-A4EC-62CCF2EC24A7}" type="datetime1">
              <a:rPr lang="en-US" smtClean="0"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Jana Lavtižar Pekolj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7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latin typeface="AR HERMANN" panose="02000000000000000000" pitchFamily="2" charset="0"/>
              </a:rPr>
              <a:t>ŠTEVILA DO 1000</a:t>
            </a:r>
            <a:endParaRPr lang="sl-SI" dirty="0">
              <a:latin typeface="AR HERMANN" panose="02000000000000000000" pitchFamily="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34" r="45123"/>
          <a:stretch/>
        </p:blipFill>
        <p:spPr>
          <a:xfrm>
            <a:off x="827738" y="2863121"/>
            <a:ext cx="2080354" cy="2986010"/>
          </a:xfrm>
          <a:prstGeom prst="rect">
            <a:avLst/>
          </a:prstGeom>
        </p:spPr>
      </p:pic>
      <p:sp>
        <p:nvSpPr>
          <p:cNvPr id="7" name="Zaobljen pravokotni oblaček 6"/>
          <p:cNvSpPr/>
          <p:nvPr/>
        </p:nvSpPr>
        <p:spPr>
          <a:xfrm>
            <a:off x="3432747" y="4077325"/>
            <a:ext cx="6280879" cy="1771806"/>
          </a:xfrm>
          <a:prstGeom prst="wedgeRoundRectCallout">
            <a:avLst>
              <a:gd name="adj1" fmla="val -55439"/>
              <a:gd name="adj2" fmla="val -4071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POZDRAVLJENI, MOJI TRETJEŠOLCI.</a:t>
            </a:r>
          </a:p>
          <a:p>
            <a:pPr algn="ctr"/>
            <a:r>
              <a:rPr lang="sl-SI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DANES BOMO ZAČELI SPOZNAVATI ŠTEVILA DO 1000.</a:t>
            </a:r>
            <a:endParaRPr lang="sl-SI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Lavtižar Pekolj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5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 smtClean="0"/>
          </a:p>
        </p:txBody>
      </p:sp>
      <p:sp>
        <p:nvSpPr>
          <p:cNvPr id="7" name="Diagram poteka: Povezovalnik 6"/>
          <p:cNvSpPr/>
          <p:nvPr/>
        </p:nvSpPr>
        <p:spPr>
          <a:xfrm>
            <a:off x="1573967" y="3657600"/>
            <a:ext cx="464695" cy="4197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ravokotnik 8"/>
          <p:cNvSpPr/>
          <p:nvPr/>
        </p:nvSpPr>
        <p:spPr>
          <a:xfrm>
            <a:off x="4871802" y="2398426"/>
            <a:ext cx="269823" cy="167889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ravokotnik 9"/>
          <p:cNvSpPr/>
          <p:nvPr/>
        </p:nvSpPr>
        <p:spPr>
          <a:xfrm>
            <a:off x="8283312" y="2398426"/>
            <a:ext cx="1783830" cy="179882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oljeZBesedilom 11"/>
          <p:cNvSpPr txBox="1"/>
          <p:nvPr/>
        </p:nvSpPr>
        <p:spPr>
          <a:xfrm>
            <a:off x="8283312" y="4607303"/>
            <a:ext cx="2869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err="1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sl-SI" sz="3200" dirty="0" err="1" smtClean="0">
                <a:solidFill>
                  <a:schemeClr val="accent6">
                    <a:lumMod val="75000"/>
                  </a:schemeClr>
                </a:solidFill>
              </a:rPr>
              <a:t>totica</a:t>
            </a:r>
            <a:r>
              <a:rPr lang="sl-SI" sz="3200" dirty="0" smtClean="0">
                <a:solidFill>
                  <a:schemeClr val="accent6">
                    <a:lumMod val="75000"/>
                  </a:schemeClr>
                </a:solidFill>
              </a:rPr>
              <a:t> =1 S</a:t>
            </a:r>
          </a:p>
          <a:p>
            <a:r>
              <a:rPr lang="sl-SI" sz="3200" dirty="0" smtClean="0"/>
              <a:t>1</a:t>
            </a:r>
            <a:r>
              <a:rPr lang="sl-SI" sz="3200" dirty="0" smtClean="0">
                <a:solidFill>
                  <a:schemeClr val="accent6">
                    <a:lumMod val="75000"/>
                  </a:schemeClr>
                </a:solidFill>
              </a:rPr>
              <a:t> S =  </a:t>
            </a:r>
            <a:r>
              <a:rPr lang="sl-SI" sz="3200" dirty="0" smtClean="0"/>
              <a:t>10</a:t>
            </a:r>
            <a:r>
              <a:rPr lang="sl-SI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l-SI" sz="3200" dirty="0" smtClean="0">
                <a:solidFill>
                  <a:srgbClr val="FF0000"/>
                </a:solidFill>
              </a:rPr>
              <a:t>D</a:t>
            </a:r>
          </a:p>
          <a:p>
            <a:r>
              <a:rPr lang="sl-SI" sz="3200" dirty="0" smtClean="0"/>
              <a:t>1 </a:t>
            </a:r>
            <a:r>
              <a:rPr lang="sl-SI" sz="3200" dirty="0" smtClean="0">
                <a:solidFill>
                  <a:schemeClr val="accent6">
                    <a:lumMod val="75000"/>
                  </a:schemeClr>
                </a:solidFill>
              </a:rPr>
              <a:t>S = </a:t>
            </a:r>
            <a:r>
              <a:rPr lang="sl-SI" sz="3200" dirty="0" smtClean="0"/>
              <a:t>100</a:t>
            </a:r>
            <a:r>
              <a:rPr lang="sl-SI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l-SI" sz="3200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sl-SI" sz="3200" dirty="0" smtClean="0"/>
              <a:t> </a:t>
            </a:r>
            <a:endParaRPr lang="sl-SI" sz="3200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4107305" y="4614724"/>
            <a:ext cx="33428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>
                <a:solidFill>
                  <a:srgbClr val="FF0000"/>
                </a:solidFill>
              </a:rPr>
              <a:t>d</a:t>
            </a:r>
            <a:r>
              <a:rPr lang="sl-SI" sz="3200" dirty="0" smtClean="0">
                <a:solidFill>
                  <a:srgbClr val="FF0000"/>
                </a:solidFill>
              </a:rPr>
              <a:t>esetica = 1 D</a:t>
            </a:r>
          </a:p>
          <a:p>
            <a:endParaRPr lang="sl-SI" sz="3200" dirty="0">
              <a:solidFill>
                <a:srgbClr val="FF0000"/>
              </a:solidFill>
            </a:endParaRPr>
          </a:p>
          <a:p>
            <a:r>
              <a:rPr lang="sl-SI" sz="3200" dirty="0" smtClean="0"/>
              <a:t>1</a:t>
            </a:r>
            <a:r>
              <a:rPr lang="sl-SI" sz="3200" dirty="0" smtClean="0">
                <a:solidFill>
                  <a:srgbClr val="FF0000"/>
                </a:solidFill>
              </a:rPr>
              <a:t> D = </a:t>
            </a:r>
            <a:r>
              <a:rPr lang="sl-SI" sz="3200" dirty="0" smtClean="0"/>
              <a:t>10 </a:t>
            </a:r>
            <a:r>
              <a:rPr lang="sl-SI" sz="3200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1093408" y="4609157"/>
            <a:ext cx="2369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</a:t>
            </a:r>
            <a:r>
              <a:rPr lang="sl-SI" sz="3200" dirty="0" smtClean="0">
                <a:solidFill>
                  <a:schemeClr val="accent1">
                    <a:lumMod val="75000"/>
                  </a:schemeClr>
                </a:solidFill>
              </a:rPr>
              <a:t>enica = 1 E</a:t>
            </a:r>
            <a:endParaRPr lang="sl-SI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Označba mesta nog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Lavtižar Pekolj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48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62817"/>
            <a:ext cx="9646346" cy="5090346"/>
          </a:xfrm>
          <a:prstGeom prst="rect">
            <a:avLst/>
          </a:prstGeom>
        </p:spPr>
      </p:pic>
      <p:sp>
        <p:nvSpPr>
          <p:cNvPr id="7" name="PoljeZBesedilom 6"/>
          <p:cNvSpPr txBox="1"/>
          <p:nvPr/>
        </p:nvSpPr>
        <p:spPr>
          <a:xfrm>
            <a:off x="3687493" y="1785393"/>
            <a:ext cx="719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7200" dirty="0" smtClean="0"/>
              <a:t>8</a:t>
            </a:r>
            <a:endParaRPr lang="sl-SI" sz="7200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4407021" y="1775740"/>
            <a:ext cx="7495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7200" dirty="0" smtClean="0"/>
              <a:t>5</a:t>
            </a:r>
            <a:endParaRPr lang="sl-SI" sz="7200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3702571" y="3387777"/>
            <a:ext cx="719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7200" dirty="0" smtClean="0"/>
              <a:t>5</a:t>
            </a:r>
            <a:endParaRPr lang="sl-SI" sz="7200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4332070" y="3387777"/>
            <a:ext cx="6445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7200" dirty="0" smtClean="0"/>
              <a:t>1</a:t>
            </a:r>
            <a:endParaRPr lang="sl-SI" sz="7200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3552669" y="4826833"/>
            <a:ext cx="6445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7200" dirty="0" smtClean="0"/>
              <a:t>6</a:t>
            </a:r>
            <a:endParaRPr lang="sl-SI" sz="7200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4332070" y="4826833"/>
            <a:ext cx="5996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7200" dirty="0" smtClean="0"/>
              <a:t>9</a:t>
            </a:r>
            <a:endParaRPr lang="sl-SI" sz="7200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8709285" y="1785393"/>
            <a:ext cx="599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7200" dirty="0" smtClean="0"/>
              <a:t>4</a:t>
            </a:r>
            <a:endParaRPr lang="sl-SI" sz="7200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9503764" y="1771706"/>
            <a:ext cx="5996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7200" dirty="0" smtClean="0"/>
              <a:t>0</a:t>
            </a:r>
            <a:endParaRPr lang="sl-SI" sz="7200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9480205" y="3387777"/>
            <a:ext cx="704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7200" dirty="0" smtClean="0"/>
              <a:t>8</a:t>
            </a:r>
            <a:endParaRPr lang="sl-SI" sz="7200" dirty="0"/>
          </a:p>
        </p:txBody>
      </p:sp>
      <p:sp>
        <p:nvSpPr>
          <p:cNvPr id="18" name="PoljeZBesedilom 17"/>
          <p:cNvSpPr txBox="1"/>
          <p:nvPr/>
        </p:nvSpPr>
        <p:spPr>
          <a:xfrm>
            <a:off x="8769334" y="4826832"/>
            <a:ext cx="599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7200" dirty="0" smtClean="0"/>
              <a:t>9</a:t>
            </a:r>
            <a:endParaRPr lang="sl-SI" sz="7200" dirty="0"/>
          </a:p>
        </p:txBody>
      </p:sp>
      <p:sp>
        <p:nvSpPr>
          <p:cNvPr id="19" name="PoljeZBesedilom 18"/>
          <p:cNvSpPr txBox="1"/>
          <p:nvPr/>
        </p:nvSpPr>
        <p:spPr>
          <a:xfrm>
            <a:off x="9462048" y="4820470"/>
            <a:ext cx="704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7200" dirty="0" smtClean="0"/>
              <a:t>0</a:t>
            </a:r>
            <a:endParaRPr lang="sl-SI" sz="7200" dirty="0"/>
          </a:p>
        </p:txBody>
      </p:sp>
      <p:pic>
        <p:nvPicPr>
          <p:cNvPr id="20" name="Slika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801620">
            <a:off x="10424841" y="66884"/>
            <a:ext cx="2052786" cy="2052786"/>
          </a:xfrm>
          <a:prstGeom prst="rect">
            <a:avLst/>
          </a:prstGeom>
        </p:spPr>
      </p:pic>
      <p:sp>
        <p:nvSpPr>
          <p:cNvPr id="21" name="Označba mesta no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Lavtižar Pekolj</a:t>
            </a:r>
            <a:endParaRPr lang="en-US" dirty="0"/>
          </a:p>
        </p:txBody>
      </p:sp>
      <p:sp>
        <p:nvSpPr>
          <p:cNvPr id="3" name="Zaobljen pravokotni oblaček 2"/>
          <p:cNvSpPr/>
          <p:nvPr/>
        </p:nvSpPr>
        <p:spPr>
          <a:xfrm>
            <a:off x="5446526" y="151323"/>
            <a:ext cx="3519673" cy="785492"/>
          </a:xfrm>
          <a:prstGeom prst="wedgeRoundRectCallout">
            <a:avLst>
              <a:gd name="adj1" fmla="val 86694"/>
              <a:gd name="adj2" fmla="val 3501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dirty="0" smtClean="0"/>
              <a:t>Ponovimo, kar že znamo.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367289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569826"/>
              </p:ext>
            </p:extLst>
          </p:nvPr>
        </p:nvGraphicFramePr>
        <p:xfrm>
          <a:off x="2046991" y="2731917"/>
          <a:ext cx="366426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426"/>
                <a:gridCol w="366426"/>
                <a:gridCol w="366426"/>
                <a:gridCol w="366426"/>
                <a:gridCol w="366426"/>
                <a:gridCol w="366426"/>
                <a:gridCol w="366426"/>
                <a:gridCol w="366426"/>
                <a:gridCol w="373090"/>
                <a:gridCol w="359762"/>
              </a:tblGrid>
              <a:tr h="333047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</a:tr>
              <a:tr h="333047"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</a:tr>
              <a:tr h="333047"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</a:tr>
              <a:tr h="333047"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</a:tr>
              <a:tr h="333047">
                <a:tc>
                  <a:txBody>
                    <a:bodyPr/>
                    <a:lstStyle/>
                    <a:p>
                      <a:endParaRPr lang="sl-SI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</a:tr>
              <a:tr h="333047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33047"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33047"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33047"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33047"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531104"/>
              </p:ext>
            </p:extLst>
          </p:nvPr>
        </p:nvGraphicFramePr>
        <p:xfrm>
          <a:off x="3252864" y="719666"/>
          <a:ext cx="5621312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328"/>
                <a:gridCol w="1405328"/>
                <a:gridCol w="1405328"/>
                <a:gridCol w="1405328"/>
              </a:tblGrid>
              <a:tr h="634538">
                <a:tc>
                  <a:txBody>
                    <a:bodyPr/>
                    <a:lstStyle/>
                    <a:p>
                      <a:pPr algn="r"/>
                      <a:r>
                        <a:rPr lang="sl-SI" sz="48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sl-SI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4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</a:t>
                      </a:r>
                      <a:endParaRPr lang="sl-SI" sz="4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48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sl-SI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4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</a:t>
                      </a:r>
                      <a:endParaRPr lang="sl-SI" sz="4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34538">
                <a:tc>
                  <a:txBody>
                    <a:bodyPr/>
                    <a:lstStyle/>
                    <a:p>
                      <a:pPr algn="r"/>
                      <a:r>
                        <a:rPr lang="sl-SI" sz="48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sl-SI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4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sl-SI" sz="48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4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sl-SI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4800" dirty="0" smtClean="0">
                          <a:solidFill>
                            <a:schemeClr val="accent1"/>
                          </a:solidFill>
                        </a:rPr>
                        <a:t>6</a:t>
                      </a:r>
                      <a:endParaRPr lang="sl-SI" sz="48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233201"/>
              </p:ext>
            </p:extLst>
          </p:nvPr>
        </p:nvGraphicFramePr>
        <p:xfrm>
          <a:off x="6426200" y="2731917"/>
          <a:ext cx="3733800" cy="3752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  <a:gridCol w="373380"/>
              </a:tblGrid>
              <a:tr h="460988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</a:tr>
              <a:tr h="333047"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</a:tr>
              <a:tr h="333047"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</a:tr>
              <a:tr h="333047"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</a:tr>
              <a:tr h="333047"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</a:tr>
              <a:tr h="333047"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</a:tr>
              <a:tr h="333047"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</a:tr>
              <a:tr h="333047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noFill/>
                  </a:tcPr>
                </a:tc>
              </a:tr>
              <a:tr h="333047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33047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Lavtižar Pekolj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7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Štejemo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19725" y="1825624"/>
            <a:ext cx="10934075" cy="49199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b="1" dirty="0" smtClean="0"/>
              <a:t>1 </a:t>
            </a:r>
            <a:r>
              <a:rPr lang="sl-SI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sl-SI" b="1" dirty="0" smtClean="0"/>
              <a:t> = 100 		sto</a:t>
            </a:r>
          </a:p>
          <a:p>
            <a:pPr marL="0" indent="0">
              <a:buNone/>
            </a:pPr>
            <a:r>
              <a:rPr lang="sl-SI" b="1" dirty="0" smtClean="0"/>
              <a:t>2 </a:t>
            </a:r>
            <a:r>
              <a:rPr lang="sl-SI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sl-SI" b="1" dirty="0" smtClean="0"/>
              <a:t> = 200		dvesto</a:t>
            </a:r>
          </a:p>
          <a:p>
            <a:pPr marL="0" indent="0">
              <a:buNone/>
            </a:pPr>
            <a:r>
              <a:rPr lang="sl-SI" b="1" dirty="0" smtClean="0"/>
              <a:t>3 </a:t>
            </a:r>
            <a:r>
              <a:rPr lang="sl-SI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sl-SI" b="1" dirty="0" smtClean="0"/>
              <a:t> = 300		tristo</a:t>
            </a:r>
          </a:p>
          <a:p>
            <a:pPr marL="0" indent="0">
              <a:buNone/>
            </a:pPr>
            <a:r>
              <a:rPr lang="sl-SI" b="1" dirty="0" smtClean="0"/>
              <a:t>4 </a:t>
            </a:r>
            <a:r>
              <a:rPr lang="sl-SI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sl-SI" b="1" dirty="0" smtClean="0"/>
              <a:t> = 400		štiristo</a:t>
            </a:r>
          </a:p>
          <a:p>
            <a:pPr marL="0" indent="0">
              <a:buNone/>
            </a:pPr>
            <a:r>
              <a:rPr lang="sl-SI" b="1" dirty="0" smtClean="0"/>
              <a:t>5 </a:t>
            </a:r>
            <a:r>
              <a:rPr lang="sl-SI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sl-SI" b="1" dirty="0" smtClean="0"/>
              <a:t> = 500		petsto</a:t>
            </a:r>
          </a:p>
          <a:p>
            <a:pPr marL="0" indent="0">
              <a:buNone/>
            </a:pPr>
            <a:r>
              <a:rPr lang="sl-SI" b="1" dirty="0" smtClean="0"/>
              <a:t>6 </a:t>
            </a:r>
            <a:r>
              <a:rPr lang="sl-SI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sl-SI" b="1" dirty="0" smtClean="0"/>
              <a:t> = 600		šeststo</a:t>
            </a:r>
          </a:p>
          <a:p>
            <a:pPr marL="0" indent="0">
              <a:buNone/>
            </a:pPr>
            <a:r>
              <a:rPr lang="sl-SI" b="1" dirty="0" smtClean="0"/>
              <a:t>7 </a:t>
            </a:r>
            <a:r>
              <a:rPr lang="sl-SI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sl-SI" b="1" dirty="0" smtClean="0"/>
              <a:t>= 700		sedemsto</a:t>
            </a:r>
          </a:p>
          <a:p>
            <a:pPr marL="0" indent="0">
              <a:buNone/>
            </a:pPr>
            <a:r>
              <a:rPr lang="sl-SI" b="1" dirty="0" smtClean="0"/>
              <a:t>8 </a:t>
            </a:r>
            <a:r>
              <a:rPr lang="sl-SI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sl-SI" b="1" dirty="0" smtClean="0"/>
              <a:t> = 800		osemsto</a:t>
            </a:r>
          </a:p>
          <a:p>
            <a:pPr marL="0" indent="0">
              <a:buNone/>
            </a:pPr>
            <a:r>
              <a:rPr lang="sl-SI" b="1" dirty="0" smtClean="0"/>
              <a:t>9 </a:t>
            </a:r>
            <a:r>
              <a:rPr lang="sl-SI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sl-SI" b="1" dirty="0" smtClean="0"/>
              <a:t> = 900		devetsto</a:t>
            </a:r>
          </a:p>
          <a:p>
            <a:pPr marL="0" indent="0">
              <a:buNone/>
            </a:pPr>
            <a:r>
              <a:rPr lang="sl-SI" b="1" dirty="0" smtClean="0"/>
              <a:t>10 </a:t>
            </a:r>
            <a:r>
              <a:rPr lang="sl-SI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sl-SI" b="1" dirty="0" smtClean="0"/>
              <a:t> = 1000		 1 </a:t>
            </a:r>
            <a:r>
              <a:rPr lang="sl-SI" b="1" dirty="0" smtClean="0">
                <a:solidFill>
                  <a:schemeClr val="accent1">
                    <a:lumMod val="75000"/>
                  </a:schemeClr>
                </a:solidFill>
              </a:rPr>
              <a:t>T  = </a:t>
            </a:r>
            <a:r>
              <a:rPr lang="sl-SI" b="1" dirty="0" smtClean="0"/>
              <a:t>tisoč</a:t>
            </a:r>
            <a:endParaRPr lang="sl-SI" b="1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Lavtižar Pekolj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9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/>
              <a:t>Štej </a:t>
            </a:r>
            <a:r>
              <a:rPr lang="sl-SI" dirty="0" smtClean="0"/>
              <a:t>po </a:t>
            </a:r>
            <a:r>
              <a:rPr lang="sl-SI" dirty="0"/>
              <a:t>100 naprej:</a:t>
            </a:r>
            <a:br>
              <a:rPr lang="sl-SI" dirty="0"/>
            </a:br>
            <a:r>
              <a:rPr lang="sl-SI" dirty="0"/>
              <a:t>100, 200, 300,……..1000</a:t>
            </a:r>
            <a:br>
              <a:rPr lang="sl-SI" dirty="0"/>
            </a:br>
            <a:endParaRPr lang="sl-SI" dirty="0"/>
          </a:p>
          <a:p>
            <a:r>
              <a:rPr lang="sl-SI" dirty="0" smtClean="0"/>
              <a:t>štej po 100 </a:t>
            </a:r>
            <a:r>
              <a:rPr lang="sl-SI" dirty="0"/>
              <a:t>nazaj :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1000, 900,……..100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 smtClean="0"/>
              <a:t>Nadaljuj zaporedje:</a:t>
            </a:r>
          </a:p>
          <a:p>
            <a:pPr marL="0" indent="0">
              <a:buNone/>
            </a:pPr>
            <a:r>
              <a:rPr lang="sl-SI" dirty="0" smtClean="0"/>
              <a:t>200, 400, …1000</a:t>
            </a:r>
          </a:p>
          <a:p>
            <a:pPr marL="0" indent="0">
              <a:buNone/>
            </a:pPr>
            <a:r>
              <a:rPr lang="sl-SI" dirty="0" smtClean="0"/>
              <a:t>100, 300,…</a:t>
            </a:r>
          </a:p>
          <a:p>
            <a:pPr marL="0" indent="0">
              <a:buNone/>
            </a:pPr>
            <a:r>
              <a:rPr lang="sl-SI" dirty="0" smtClean="0"/>
              <a:t>1000, 700, …</a:t>
            </a:r>
          </a:p>
          <a:p>
            <a:pPr marL="0" indent="0">
              <a:buNone/>
            </a:pPr>
            <a:r>
              <a:rPr lang="sl-SI" dirty="0" smtClean="0"/>
              <a:t>1000, 800, …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525" y="1533525"/>
            <a:ext cx="3790950" cy="3790950"/>
          </a:xfrm>
          <a:prstGeom prst="rect">
            <a:avLst/>
          </a:prstGeom>
        </p:spPr>
      </p:pic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Lavtižar Pekolj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5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Reši naloge v DZ str. </a:t>
            </a:r>
            <a:r>
              <a:rPr lang="sl-SI"/>
              <a:t>36, 37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525" y="2105819"/>
            <a:ext cx="3790950" cy="3790950"/>
          </a:xfrm>
        </p:spPr>
      </p:pic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Lavtižar Pekolj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1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2026</TotalTime>
  <Words>110</Words>
  <Application>Microsoft Office PowerPoint</Application>
  <PresentationFormat>Širokozaslonsko</PresentationFormat>
  <Paragraphs>59</Paragraphs>
  <Slides>7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 HERMANN</vt:lpstr>
      <vt:lpstr>Arial</vt:lpstr>
      <vt:lpstr>Calibri</vt:lpstr>
      <vt:lpstr>Calibri Light</vt:lpstr>
      <vt:lpstr>Office Theme</vt:lpstr>
      <vt:lpstr>ŠTEVILA DO 1000</vt:lpstr>
      <vt:lpstr>PowerPointova predstavitev</vt:lpstr>
      <vt:lpstr>PowerPointova predstavitev</vt:lpstr>
      <vt:lpstr>PowerPointova predstavitev</vt:lpstr>
      <vt:lpstr>Štejemo </vt:lpstr>
      <vt:lpstr>PowerPointova predstavitev</vt:lpstr>
      <vt:lpstr>Reši naloge v DZ str. 36, 37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LUČKA DOBI BRATCA</dc:title>
  <dc:creator>Pekolj</dc:creator>
  <cp:lastModifiedBy>Pekolj</cp:lastModifiedBy>
  <cp:revision>23</cp:revision>
  <dcterms:created xsi:type="dcterms:W3CDTF">2020-04-03T17:35:50Z</dcterms:created>
  <dcterms:modified xsi:type="dcterms:W3CDTF">2020-04-05T11:40:05Z</dcterms:modified>
</cp:coreProperties>
</file>