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B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FE528-26CA-4242-AD20-DD084D33DAFB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65AA5-066B-4053-8617-468AE1CBAF1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11587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65AA5-066B-4053-8617-468AE1CBAF1B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2136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C935-50C1-492D-9C8E-2B933F50DEDB}" type="datetime1">
              <a:rPr lang="sl-SI" smtClean="0"/>
              <a:t>5. 04. 2020</a:t>
            </a:fld>
            <a:endParaRPr lang="sl-SI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CC-BB8A-4973-B0D6-F274A42103C2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06147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10D5-5A09-41E6-A89D-F1CD354A5476}" type="datetime1">
              <a:rPr lang="sl-SI" smtClean="0"/>
              <a:t>5. 04. 2020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CC-BB8A-4973-B0D6-F274A42103C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274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73DF-DD6A-4BED-9137-5E07947850F4}" type="datetime1">
              <a:rPr lang="sl-SI" smtClean="0"/>
              <a:t>5. 04. 2020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CC-BB8A-4973-B0D6-F274A42103C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0617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755B-866B-46B6-BDBC-B6E2CDED2201}" type="datetime1">
              <a:rPr lang="sl-SI" smtClean="0"/>
              <a:t>5. 04. 2020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CC-BB8A-4973-B0D6-F274A42103C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943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BD6D-3A39-4113-A320-639A1EBA26DC}" type="datetime1">
              <a:rPr lang="sl-SI" smtClean="0"/>
              <a:t>5. 04. 2020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CC-BB8A-4973-B0D6-F274A42103C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276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EDBA-821A-4C43-9C8D-E2AE560735E1}" type="datetime1">
              <a:rPr lang="sl-SI" smtClean="0"/>
              <a:t>5. 04. 2020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CC-BB8A-4973-B0D6-F274A42103C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770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E9220-37E5-4357-B689-475B993E8B8D}" type="datetime1">
              <a:rPr lang="sl-SI" smtClean="0"/>
              <a:t>5. 04. 2020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CC-BB8A-4973-B0D6-F274A42103C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277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B118-4D44-4133-A40B-B84C1F3E7DF4}" type="datetime1">
              <a:rPr lang="sl-SI" smtClean="0"/>
              <a:t>5. 04. 2020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CC-BB8A-4973-B0D6-F274A42103C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822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B7C1-A757-4455-B742-89D976FFA65C}" type="datetime1">
              <a:rPr lang="sl-SI" smtClean="0"/>
              <a:t>5. 04. 2020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CC-BB8A-4973-B0D6-F274A42103C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896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A3439-1CAC-41A3-9981-B41CB6C2D16F}" type="datetime1">
              <a:rPr lang="sl-SI" smtClean="0"/>
              <a:t>5. 04. 2020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CC-BB8A-4973-B0D6-F274A42103C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633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5EB4-689E-4B1A-AFC7-27F420A96FAF}" type="datetime1">
              <a:rPr lang="sl-SI" smtClean="0"/>
              <a:t>5. 04. 2020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02CC-BB8A-4973-B0D6-F274A42103C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108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0E73-671C-4A34-8FD2-7AE3A46AB3E4}" type="datetime1">
              <a:rPr lang="sl-SI" smtClean="0"/>
              <a:t>5. 04. 2020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 smtClean="0"/>
              <a:t>Jana Lavtižar Pekolj</a:t>
            </a:r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A02CC-BB8A-4973-B0D6-F274A42103C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3396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2. DEL</a:t>
            </a:r>
            <a:endParaRPr lang="sl-SI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253" y="2647325"/>
            <a:ext cx="3790950" cy="3790950"/>
          </a:xfrm>
          <a:prstGeom prst="rect">
            <a:avLst/>
          </a:prstGeom>
        </p:spPr>
      </p:pic>
      <p:sp>
        <p:nvSpPr>
          <p:cNvPr id="5" name="Pravokotnik 4"/>
          <p:cNvSpPr/>
          <p:nvPr/>
        </p:nvSpPr>
        <p:spPr>
          <a:xfrm>
            <a:off x="3334272" y="1854498"/>
            <a:ext cx="5115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ŠTEVILA DO 1000</a:t>
            </a:r>
            <a:endParaRPr lang="sl-SI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6" name="Označba mesta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913C-6ED1-4D23-9C50-F3113B9E6358}" type="datetime1">
              <a:rPr lang="sl-SI" smtClean="0"/>
              <a:t>5. 04. 2020</a:t>
            </a:fld>
            <a:endParaRPr lang="sl-SI" dirty="0"/>
          </a:p>
        </p:txBody>
      </p:sp>
      <p:sp>
        <p:nvSpPr>
          <p:cNvPr id="7" name="Označba mesta no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2844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l-SI" sz="4000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041585"/>
              </p:ext>
            </p:extLst>
          </p:nvPr>
        </p:nvGraphicFramePr>
        <p:xfrm>
          <a:off x="5591332" y="1064302"/>
          <a:ext cx="644577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590"/>
                <a:gridCol w="2148590"/>
                <a:gridCol w="2148590"/>
              </a:tblGrid>
              <a:tr h="800633">
                <a:tc>
                  <a:txBody>
                    <a:bodyPr/>
                    <a:lstStyle/>
                    <a:p>
                      <a:r>
                        <a:rPr lang="sl-SI" sz="4800" dirty="0" smtClean="0"/>
                        <a:t>200</a:t>
                      </a:r>
                      <a:endParaRPr lang="sl-SI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4800" dirty="0" smtClean="0"/>
                        <a:t>800</a:t>
                      </a:r>
                      <a:endParaRPr lang="sl-SI" sz="4800" dirty="0"/>
                    </a:p>
                  </a:txBody>
                  <a:tcPr/>
                </a:tc>
              </a:tr>
              <a:tr h="800633">
                <a:tc>
                  <a:txBody>
                    <a:bodyPr/>
                    <a:lstStyle/>
                    <a:p>
                      <a:r>
                        <a:rPr lang="sl-SI" sz="4800" dirty="0" smtClean="0"/>
                        <a:t>500</a:t>
                      </a:r>
                      <a:endParaRPr lang="sl-SI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4800" dirty="0" smtClean="0"/>
                        <a:t>1000</a:t>
                      </a:r>
                      <a:endParaRPr lang="sl-SI" sz="4800" dirty="0"/>
                    </a:p>
                  </a:txBody>
                  <a:tcPr/>
                </a:tc>
              </a:tr>
              <a:tr h="800633">
                <a:tc>
                  <a:txBody>
                    <a:bodyPr/>
                    <a:lstStyle/>
                    <a:p>
                      <a:r>
                        <a:rPr lang="sl-SI" sz="4800" dirty="0" smtClean="0"/>
                        <a:t>900</a:t>
                      </a:r>
                      <a:endParaRPr lang="sl-SI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4800" dirty="0" smtClean="0"/>
                        <a:t>600</a:t>
                      </a:r>
                      <a:endParaRPr lang="sl-SI" sz="4800" dirty="0"/>
                    </a:p>
                  </a:txBody>
                  <a:tcPr/>
                </a:tc>
              </a:tr>
              <a:tr h="800633">
                <a:tc>
                  <a:txBody>
                    <a:bodyPr/>
                    <a:lstStyle/>
                    <a:p>
                      <a:r>
                        <a:rPr lang="sl-SI" sz="4800" dirty="0" smtClean="0"/>
                        <a:t>800</a:t>
                      </a:r>
                      <a:endParaRPr lang="sl-SI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4800" dirty="0" smtClean="0"/>
                        <a:t>700</a:t>
                      </a:r>
                      <a:endParaRPr lang="sl-SI" sz="4800" dirty="0"/>
                    </a:p>
                  </a:txBody>
                  <a:tcPr/>
                </a:tc>
              </a:tr>
              <a:tr h="800633">
                <a:tc>
                  <a:txBody>
                    <a:bodyPr/>
                    <a:lstStyle/>
                    <a:p>
                      <a:r>
                        <a:rPr lang="sl-SI" sz="4800" dirty="0" smtClean="0"/>
                        <a:t>800</a:t>
                      </a:r>
                      <a:endParaRPr lang="sl-SI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4800" dirty="0" smtClean="0"/>
                        <a:t>900</a:t>
                      </a:r>
                      <a:endParaRPr lang="sl-SI" sz="4800" dirty="0"/>
                    </a:p>
                  </a:txBody>
                  <a:tcPr/>
                </a:tc>
              </a:tr>
              <a:tr h="800633">
                <a:tc>
                  <a:txBody>
                    <a:bodyPr/>
                    <a:lstStyle/>
                    <a:p>
                      <a:r>
                        <a:rPr lang="sl-SI" sz="4800" dirty="0" smtClean="0"/>
                        <a:t>700</a:t>
                      </a:r>
                      <a:endParaRPr lang="sl-SI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4800" dirty="0" smtClean="0"/>
                        <a:t>700</a:t>
                      </a:r>
                      <a:endParaRPr lang="sl-SI" sz="4800" dirty="0"/>
                    </a:p>
                  </a:txBody>
                  <a:tcPr/>
                </a:tc>
              </a:tr>
              <a:tr h="800633">
                <a:tc>
                  <a:txBody>
                    <a:bodyPr/>
                    <a:lstStyle/>
                    <a:p>
                      <a:r>
                        <a:rPr lang="sl-SI" sz="4800" dirty="0" smtClean="0"/>
                        <a:t>300</a:t>
                      </a:r>
                      <a:endParaRPr lang="sl-SI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4800" dirty="0" smtClean="0"/>
                        <a:t>400</a:t>
                      </a:r>
                      <a:endParaRPr lang="sl-SI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olokvir 4"/>
          <p:cNvSpPr/>
          <p:nvPr/>
        </p:nvSpPr>
        <p:spPr>
          <a:xfrm rot="18990100">
            <a:off x="8243850" y="1275785"/>
            <a:ext cx="471344" cy="474909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Polokvir 5"/>
          <p:cNvSpPr/>
          <p:nvPr/>
        </p:nvSpPr>
        <p:spPr>
          <a:xfrm rot="18990100">
            <a:off x="8243849" y="6126622"/>
            <a:ext cx="471344" cy="474909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7" name="Polokvir 6"/>
          <p:cNvSpPr/>
          <p:nvPr/>
        </p:nvSpPr>
        <p:spPr>
          <a:xfrm rot="18990100">
            <a:off x="8243850" y="2059191"/>
            <a:ext cx="471344" cy="474909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8" name="Polokvir 7"/>
          <p:cNvSpPr/>
          <p:nvPr/>
        </p:nvSpPr>
        <p:spPr>
          <a:xfrm rot="8068166">
            <a:off x="8243996" y="2916638"/>
            <a:ext cx="471344" cy="474909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9" name="Polokvir 8"/>
          <p:cNvSpPr/>
          <p:nvPr/>
        </p:nvSpPr>
        <p:spPr>
          <a:xfrm rot="8126624">
            <a:off x="8244014" y="3729816"/>
            <a:ext cx="471344" cy="474909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0" name="Polokvir 9"/>
          <p:cNvSpPr/>
          <p:nvPr/>
        </p:nvSpPr>
        <p:spPr>
          <a:xfrm rot="18990100">
            <a:off x="8353315" y="4616214"/>
            <a:ext cx="471344" cy="474909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1" name="Je enako 10"/>
          <p:cNvSpPr/>
          <p:nvPr/>
        </p:nvSpPr>
        <p:spPr>
          <a:xfrm>
            <a:off x="8145409" y="5284803"/>
            <a:ext cx="668808" cy="61832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pic>
        <p:nvPicPr>
          <p:cNvPr id="12" name="Slika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54" y="1690688"/>
            <a:ext cx="3391577" cy="3391577"/>
          </a:xfrm>
          <a:prstGeom prst="rect">
            <a:avLst/>
          </a:prstGeom>
        </p:spPr>
      </p:pic>
      <p:sp>
        <p:nvSpPr>
          <p:cNvPr id="13" name="Zaobljen pravokotni oblaček 12"/>
          <p:cNvSpPr/>
          <p:nvPr/>
        </p:nvSpPr>
        <p:spPr>
          <a:xfrm>
            <a:off x="314793" y="365126"/>
            <a:ext cx="4796854" cy="1061296"/>
          </a:xfrm>
          <a:prstGeom prst="wedgeRoundRectCallout">
            <a:avLst>
              <a:gd name="adj1" fmla="val -27742"/>
              <a:gd name="adj2" fmla="val 1246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 smtClean="0"/>
              <a:t>Primerjajmo števila</a:t>
            </a:r>
            <a:endParaRPr lang="sl-SI" sz="4000" dirty="0"/>
          </a:p>
        </p:txBody>
      </p:sp>
      <p:sp>
        <p:nvSpPr>
          <p:cNvPr id="14" name="Označba mesta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0177-19B7-4F1C-936A-170A694F8297}" type="datetime1">
              <a:rPr lang="sl-SI" smtClean="0"/>
              <a:t>5. 04. 2020</a:t>
            </a:fld>
            <a:endParaRPr lang="sl-SI"/>
          </a:p>
        </p:txBody>
      </p:sp>
      <p:sp>
        <p:nvSpPr>
          <p:cNvPr id="15" name="Označba mesta noge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649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6" name="Označba mesta vsebine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80232">
            <a:off x="771525" y="664432"/>
            <a:ext cx="3790950" cy="3790950"/>
          </a:xfrm>
        </p:spPr>
      </p:pic>
      <p:sp>
        <p:nvSpPr>
          <p:cNvPr id="9" name="Označba mesta vsebine 8"/>
          <p:cNvSpPr>
            <a:spLocks noGrp="1"/>
          </p:cNvSpPr>
          <p:nvPr>
            <p:ph sz="half" idx="2"/>
          </p:nvPr>
        </p:nvSpPr>
        <p:spPr>
          <a:xfrm>
            <a:off x="3762531" y="1825624"/>
            <a:ext cx="7591269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4400" dirty="0" smtClean="0"/>
              <a:t>Od najmanjšega do največjega</a:t>
            </a:r>
          </a:p>
          <a:p>
            <a:pPr marL="0" indent="0">
              <a:buNone/>
            </a:pPr>
            <a:r>
              <a:rPr lang="sl-SI" sz="4400" dirty="0" smtClean="0"/>
              <a:t>500, 800, 300, 100, 900</a:t>
            </a:r>
          </a:p>
          <a:p>
            <a:pPr marL="0" indent="0">
              <a:buNone/>
            </a:pPr>
            <a:r>
              <a:rPr lang="sl-SI" sz="4400" dirty="0" smtClean="0"/>
              <a:t>100, 300, 500, 800, 900</a:t>
            </a:r>
          </a:p>
          <a:p>
            <a:pPr marL="0" indent="0">
              <a:buNone/>
            </a:pPr>
            <a:endParaRPr lang="sl-SI" sz="4400" dirty="0"/>
          </a:p>
          <a:p>
            <a:pPr marL="0" indent="0">
              <a:buNone/>
            </a:pPr>
            <a:r>
              <a:rPr lang="sl-SI" sz="4400" dirty="0" smtClean="0"/>
              <a:t>Od največjega do najmanjšega</a:t>
            </a:r>
          </a:p>
          <a:p>
            <a:pPr marL="0" indent="0">
              <a:buNone/>
            </a:pPr>
            <a:r>
              <a:rPr lang="sl-SI" sz="4400" dirty="0" smtClean="0"/>
              <a:t>400, 200, 900, 1000, 100</a:t>
            </a:r>
          </a:p>
          <a:p>
            <a:pPr marL="0" indent="0">
              <a:buNone/>
            </a:pPr>
            <a:r>
              <a:rPr lang="sl-SI" sz="4400" dirty="0" smtClean="0"/>
              <a:t>1000, 900, 400, 200, 100</a:t>
            </a:r>
          </a:p>
          <a:p>
            <a:pPr marL="0" indent="0">
              <a:buNone/>
            </a:pPr>
            <a:endParaRPr lang="sl-SI" sz="4400" dirty="0" smtClean="0"/>
          </a:p>
          <a:p>
            <a:pPr marL="0" indent="0">
              <a:buNone/>
            </a:pPr>
            <a:endParaRPr lang="sl-SI" sz="4400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755B-866B-46B6-BDBC-B6E2CDED2201}" type="datetime1">
              <a:rPr lang="sl-SI" smtClean="0"/>
              <a:t>5. 04. 2020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  <p:sp>
        <p:nvSpPr>
          <p:cNvPr id="7" name="Zaobljen pravokotni oblaček 6"/>
          <p:cNvSpPr/>
          <p:nvPr/>
        </p:nvSpPr>
        <p:spPr>
          <a:xfrm>
            <a:off x="3364042" y="365125"/>
            <a:ext cx="4332157" cy="1409076"/>
          </a:xfrm>
          <a:prstGeom prst="wedgeRoundRectCallout">
            <a:avLst>
              <a:gd name="adj1" fmla="val -64432"/>
              <a:gd name="adj2" fmla="val 1356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 smtClean="0"/>
              <a:t>Uredimo števila po velikosti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39331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7" name="Označba mesta vsebine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1578" y="1601502"/>
            <a:ext cx="1792379" cy="1816765"/>
          </a:xfrm>
          <a:prstGeom prst="rect">
            <a:avLst/>
          </a:prstGeom>
        </p:spPr>
      </p:pic>
      <p:pic>
        <p:nvPicPr>
          <p:cNvPr id="8" name="Označba mesta vseb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103" y="1924576"/>
            <a:ext cx="1792379" cy="1816765"/>
          </a:xfrm>
          <a:prstGeom prst="rect">
            <a:avLst/>
          </a:prstGeom>
        </p:spPr>
      </p:pic>
      <p:pic>
        <p:nvPicPr>
          <p:cNvPr id="9" name="Označba mesta vseb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628" y="2247525"/>
            <a:ext cx="1792379" cy="1816765"/>
          </a:xfrm>
          <a:prstGeom prst="rect">
            <a:avLst/>
          </a:prstGeom>
        </p:spPr>
      </p:pic>
      <p:pic>
        <p:nvPicPr>
          <p:cNvPr id="10" name="Označba mesta vseb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862" y="2593437"/>
            <a:ext cx="1792379" cy="1816765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6567" y="1707060"/>
            <a:ext cx="280440" cy="1694835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967" y="1859460"/>
            <a:ext cx="280440" cy="1694835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1367" y="2011860"/>
            <a:ext cx="280440" cy="1694835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8235" y="3212573"/>
            <a:ext cx="475529" cy="432854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0635" y="3364973"/>
            <a:ext cx="475529" cy="432854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3035" y="3517373"/>
            <a:ext cx="475529" cy="432854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435" y="3669773"/>
            <a:ext cx="475529" cy="432854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7835" y="3822173"/>
            <a:ext cx="475529" cy="432854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0235" y="3974573"/>
            <a:ext cx="475529" cy="432854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47" t="15283"/>
          <a:stretch/>
        </p:blipFill>
        <p:spPr>
          <a:xfrm flipH="1">
            <a:off x="9232358" y="610327"/>
            <a:ext cx="2522538" cy="3211601"/>
          </a:xfrm>
          <a:prstGeom prst="rect">
            <a:avLst/>
          </a:prstGeom>
        </p:spPr>
      </p:pic>
      <p:sp>
        <p:nvSpPr>
          <p:cNvPr id="21" name="Zaobljen pravokotni oblaček 20"/>
          <p:cNvSpPr/>
          <p:nvPr/>
        </p:nvSpPr>
        <p:spPr>
          <a:xfrm>
            <a:off x="5737943" y="131237"/>
            <a:ext cx="4395037" cy="1236377"/>
          </a:xfrm>
          <a:prstGeom prst="wedgeRoundRectCallout">
            <a:avLst>
              <a:gd name="adj1" fmla="val 54544"/>
              <a:gd name="adj2" fmla="val 418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dirty="0" smtClean="0"/>
              <a:t>Katero število je ponazorjeno?</a:t>
            </a:r>
            <a:endParaRPr lang="sl-SI" sz="3600" dirty="0"/>
          </a:p>
        </p:txBody>
      </p:sp>
      <p:sp>
        <p:nvSpPr>
          <p:cNvPr id="22" name="PoljeZBesedilom 21"/>
          <p:cNvSpPr txBox="1"/>
          <p:nvPr/>
        </p:nvSpPr>
        <p:spPr>
          <a:xfrm>
            <a:off x="601578" y="5245579"/>
            <a:ext cx="3790540" cy="765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400" dirty="0" smtClean="0"/>
              <a:t>4</a:t>
            </a:r>
            <a:r>
              <a:rPr lang="sl-SI" sz="4400" dirty="0" smtClean="0">
                <a:solidFill>
                  <a:srgbClr val="00B050"/>
                </a:solidFill>
              </a:rPr>
              <a:t>S</a:t>
            </a:r>
            <a:r>
              <a:rPr lang="sl-SI" sz="4400" dirty="0" smtClean="0"/>
              <a:t> 3</a:t>
            </a:r>
            <a:r>
              <a:rPr lang="sl-SI" sz="4400" dirty="0" smtClean="0">
                <a:solidFill>
                  <a:srgbClr val="FF0000"/>
                </a:solidFill>
              </a:rPr>
              <a:t>D</a:t>
            </a:r>
            <a:r>
              <a:rPr lang="sl-SI" sz="4400" dirty="0" smtClean="0"/>
              <a:t> 6</a:t>
            </a:r>
            <a:r>
              <a:rPr lang="sl-SI" sz="4400" dirty="0" smtClean="0">
                <a:solidFill>
                  <a:srgbClr val="00B0F0"/>
                </a:solidFill>
              </a:rPr>
              <a:t>E</a:t>
            </a:r>
            <a:r>
              <a:rPr lang="sl-SI" sz="4400" dirty="0" smtClean="0"/>
              <a:t> = 436 </a:t>
            </a:r>
            <a:endParaRPr lang="sl-SI" sz="4400" dirty="0"/>
          </a:p>
        </p:txBody>
      </p:sp>
      <p:sp>
        <p:nvSpPr>
          <p:cNvPr id="23" name="Označba mesta datuma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5F22-B8FC-4BDB-BD6D-B0168DCF194D}" type="datetime1">
              <a:rPr lang="sl-SI" smtClean="0"/>
              <a:t>5. 04. 2020</a:t>
            </a:fld>
            <a:endParaRPr lang="sl-SI"/>
          </a:p>
        </p:txBody>
      </p:sp>
      <p:sp>
        <p:nvSpPr>
          <p:cNvPr id="24" name="Označba mesta no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563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1" y="167027"/>
            <a:ext cx="1965429" cy="1965429"/>
          </a:xfrm>
          <a:prstGeom prst="rect">
            <a:avLst/>
          </a:prstGeom>
        </p:spPr>
      </p:pic>
      <p:sp>
        <p:nvSpPr>
          <p:cNvPr id="6" name="Zaobljen pravokotni oblaček 5"/>
          <p:cNvSpPr/>
          <p:nvPr/>
        </p:nvSpPr>
        <p:spPr>
          <a:xfrm>
            <a:off x="2098623" y="230188"/>
            <a:ext cx="4572000" cy="1157902"/>
          </a:xfrm>
          <a:prstGeom prst="wedgeRoundRectCallout">
            <a:avLst>
              <a:gd name="adj1" fmla="val -57226"/>
              <a:gd name="adj2" fmla="val 495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err="1" smtClean="0"/>
              <a:t>Stotico</a:t>
            </a:r>
            <a:r>
              <a:rPr lang="sl-SI" sz="2800" dirty="0" smtClean="0"/>
              <a:t> pišemo ločeno od desetice in enice</a:t>
            </a:r>
            <a:endParaRPr lang="sl-SI" sz="28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02793"/>
              </p:ext>
            </p:extLst>
          </p:nvPr>
        </p:nvGraphicFramePr>
        <p:xfrm>
          <a:off x="660032" y="2185640"/>
          <a:ext cx="10448146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3679"/>
                <a:gridCol w="1528997"/>
                <a:gridCol w="1424066"/>
                <a:gridCol w="974360"/>
                <a:gridCol w="1379096"/>
                <a:gridCol w="38379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4400" dirty="0" smtClean="0">
                          <a:solidFill>
                            <a:srgbClr val="92D050"/>
                          </a:solidFill>
                        </a:rPr>
                        <a:t>S</a:t>
                      </a:r>
                      <a:endParaRPr lang="sl-SI" sz="4400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4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sl-SI" sz="4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400" dirty="0" smtClean="0">
                          <a:solidFill>
                            <a:srgbClr val="00B0F0"/>
                          </a:solidFill>
                        </a:rPr>
                        <a:t>E</a:t>
                      </a:r>
                      <a:endParaRPr lang="sl-SI" sz="4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4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012709"/>
              </p:ext>
            </p:extLst>
          </p:nvPr>
        </p:nvGraphicFramePr>
        <p:xfrm>
          <a:off x="660034" y="3169806"/>
          <a:ext cx="10448145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202"/>
                <a:gridCol w="1649784"/>
                <a:gridCol w="1382677"/>
                <a:gridCol w="879885"/>
                <a:gridCol w="1445525"/>
                <a:gridCol w="381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4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sz="4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400" dirty="0" smtClean="0"/>
                        <a:t>5</a:t>
                      </a:r>
                      <a:endParaRPr lang="sl-SI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400" dirty="0" smtClean="0"/>
                        <a:t>9</a:t>
                      </a:r>
                      <a:endParaRPr lang="sl-SI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400" dirty="0" smtClean="0"/>
                        <a:t>459</a:t>
                      </a:r>
                      <a:endParaRPr lang="sl-SI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dirty="0" smtClean="0"/>
                        <a:t>Štiristo devetinpetdeset</a:t>
                      </a:r>
                      <a:endParaRPr lang="sl-SI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029153"/>
              </p:ext>
            </p:extLst>
          </p:nvPr>
        </p:nvGraphicFramePr>
        <p:xfrm>
          <a:off x="675022" y="4143641"/>
          <a:ext cx="10433155" cy="773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739"/>
                <a:gridCol w="1768839"/>
                <a:gridCol w="1244184"/>
                <a:gridCol w="944380"/>
                <a:gridCol w="1469036"/>
                <a:gridCol w="3792977"/>
              </a:tblGrid>
              <a:tr h="773133">
                <a:tc>
                  <a:txBody>
                    <a:bodyPr/>
                    <a:lstStyle/>
                    <a:p>
                      <a:pPr algn="ctr"/>
                      <a:r>
                        <a:rPr lang="sl-SI" sz="4400" dirty="0" smtClean="0"/>
                        <a:t>7</a:t>
                      </a:r>
                      <a:endParaRPr lang="sl-SI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400" dirty="0" smtClean="0"/>
                        <a:t>7</a:t>
                      </a:r>
                      <a:endParaRPr lang="sl-SI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400" dirty="0" smtClean="0"/>
                        <a:t>2</a:t>
                      </a:r>
                      <a:endParaRPr lang="sl-SI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400" dirty="0" smtClean="0"/>
                        <a:t>772</a:t>
                      </a:r>
                      <a:endParaRPr lang="sl-SI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/>
                        <a:t>Sedemsto dvainsedemdeset</a:t>
                      </a:r>
                      <a:endParaRPr lang="sl-SI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713901"/>
              </p:ext>
            </p:extLst>
          </p:nvPr>
        </p:nvGraphicFramePr>
        <p:xfrm>
          <a:off x="675022" y="5153367"/>
          <a:ext cx="10433154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748"/>
                <a:gridCol w="1708879"/>
                <a:gridCol w="1304144"/>
                <a:gridCol w="1079292"/>
                <a:gridCol w="1319135"/>
                <a:gridCol w="3822956"/>
              </a:tblGrid>
              <a:tr h="632836">
                <a:tc>
                  <a:txBody>
                    <a:bodyPr/>
                    <a:lstStyle/>
                    <a:p>
                      <a:pPr algn="ctr"/>
                      <a:r>
                        <a:rPr lang="sl-SI" sz="4400" dirty="0" smtClean="0"/>
                        <a:t>4</a:t>
                      </a:r>
                      <a:endParaRPr lang="sl-SI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400" dirty="0" smtClean="0"/>
                        <a:t>0</a:t>
                      </a:r>
                      <a:endParaRPr lang="sl-SI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400" dirty="0" smtClean="0"/>
                        <a:t>1</a:t>
                      </a:r>
                      <a:endParaRPr lang="sl-SI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400" dirty="0" smtClean="0"/>
                        <a:t>401</a:t>
                      </a:r>
                      <a:endParaRPr lang="sl-SI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dirty="0" smtClean="0"/>
                        <a:t>Štiristo ena</a:t>
                      </a:r>
                      <a:endParaRPr lang="sl-SI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828626"/>
              </p:ext>
            </p:extLst>
          </p:nvPr>
        </p:nvGraphicFramePr>
        <p:xfrm>
          <a:off x="660034" y="6096000"/>
          <a:ext cx="10448142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736"/>
                <a:gridCol w="1798820"/>
                <a:gridCol w="1124262"/>
                <a:gridCol w="1109273"/>
                <a:gridCol w="1439055"/>
                <a:gridCol w="3762996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sl-SI" sz="4400" dirty="0" smtClean="0"/>
                        <a:t>6</a:t>
                      </a:r>
                      <a:endParaRPr lang="sl-SI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400" dirty="0" smtClean="0"/>
                        <a:t>3</a:t>
                      </a:r>
                      <a:endParaRPr lang="sl-SI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400" dirty="0" smtClean="0"/>
                        <a:t>0</a:t>
                      </a:r>
                      <a:endParaRPr lang="sl-SI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4400" dirty="0" smtClean="0"/>
                        <a:t>630</a:t>
                      </a:r>
                      <a:endParaRPr lang="sl-SI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800" dirty="0" smtClean="0"/>
                        <a:t>Šeststo trideset</a:t>
                      </a:r>
                      <a:endParaRPr lang="sl-SI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Označba mesta vsebine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13" name="Označba mesta datuma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BFF3-825B-4AB1-801C-A22CC83FF23B}" type="datetime1">
              <a:rPr lang="sl-SI" smtClean="0"/>
              <a:t>5. 04. 2020</a:t>
            </a:fld>
            <a:endParaRPr lang="sl-SI"/>
          </a:p>
        </p:txBody>
      </p:sp>
      <p:sp>
        <p:nvSpPr>
          <p:cNvPr id="14" name="Označba mesta no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336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9" t="33816" b="1"/>
          <a:stretch/>
        </p:blipFill>
        <p:spPr>
          <a:xfrm>
            <a:off x="5276538" y="2854559"/>
            <a:ext cx="3687580" cy="3003768"/>
          </a:xfrm>
        </p:spPr>
      </p:pic>
      <p:sp>
        <p:nvSpPr>
          <p:cNvPr id="5" name="Zaobljen pravokotni oblaček 4"/>
          <p:cNvSpPr/>
          <p:nvPr/>
        </p:nvSpPr>
        <p:spPr>
          <a:xfrm>
            <a:off x="7480092" y="1076091"/>
            <a:ext cx="2968052" cy="1229193"/>
          </a:xfrm>
          <a:prstGeom prst="wedgeRoundRectCallout">
            <a:avLst>
              <a:gd name="adj1" fmla="val -44340"/>
              <a:gd name="adj2" fmla="val 9716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dirty="0" smtClean="0"/>
              <a:t>Dobro ti je šlo!</a:t>
            </a:r>
            <a:endParaRPr lang="sl-SI" sz="4800" dirty="0"/>
          </a:p>
        </p:txBody>
      </p:sp>
      <p:sp>
        <p:nvSpPr>
          <p:cNvPr id="6" name="Označba mesta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E251-F340-4089-BFCE-ADC690A8E332}" type="datetime1">
              <a:rPr lang="sl-SI" smtClean="0"/>
              <a:t>5. 04. 2020</a:t>
            </a:fld>
            <a:endParaRPr lang="sl-SI"/>
          </a:p>
        </p:txBody>
      </p:sp>
      <p:sp>
        <p:nvSpPr>
          <p:cNvPr id="7" name="Označba mesta no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Jana Lavtižar Pekolj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08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Vijoličn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144</Words>
  <Application>Microsoft Office PowerPoint</Application>
  <PresentationFormat>Širokozaslonsko</PresentationFormat>
  <Paragraphs>65</Paragraphs>
  <Slides>6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ŠTEVILA DO 1000</dc:title>
  <dc:creator>Pekolj</dc:creator>
  <cp:lastModifiedBy>Pekolj</cp:lastModifiedBy>
  <cp:revision>19</cp:revision>
  <dcterms:created xsi:type="dcterms:W3CDTF">2020-04-05T01:11:25Z</dcterms:created>
  <dcterms:modified xsi:type="dcterms:W3CDTF">2020-04-05T11:36:53Z</dcterms:modified>
</cp:coreProperties>
</file>