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666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629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9902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4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779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856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54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082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184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269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46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56A2B-79FE-4100-B1D7-99F32AAC266A}" type="datetimeFigureOut">
              <a:rPr lang="sl-SI" smtClean="0"/>
              <a:t>19. 10. 2020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8A0E-D472-40B1-981B-9EC413E30CD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59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0000"/>
                </a:solidFill>
              </a:rPr>
              <a:t>GEOLOŠKE DOBE IN STAROST KAMNIN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6" name="Označba mesta vsebine 5"/>
          <p:cNvSpPr>
            <a:spLocks noGrp="1"/>
          </p:cNvSpPr>
          <p:nvPr>
            <p:ph idx="1"/>
          </p:nvPr>
        </p:nvSpPr>
        <p:spPr>
          <a:xfrm>
            <a:off x="147782" y="1505526"/>
            <a:ext cx="11693236" cy="5352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U, str. 21 – 23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Oglej si karto. Iz katerega geološkega obdobja je v Sloveniji prisotnih največ kamnin? Uporabi svoje znanje in ugotovi, za katero kamnino gre?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867" y="1356448"/>
            <a:ext cx="6123868" cy="409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1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15636" y="415636"/>
            <a:ext cx="10938164" cy="5761327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Najprej preveri, če si pravilno rešil naloge v DZ. 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914401"/>
            <a:ext cx="4446223" cy="5115357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718" y="914401"/>
            <a:ext cx="33813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13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95564" y="230909"/>
            <a:ext cx="11058236" cy="5946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dirty="0" smtClean="0"/>
              <a:t>V prejšnji uri si spoznal kamnine glede na to, kako nastanejo. Se še spomniš, katere tri skupine kamnin glede na nastanek, poznamo? Poimenuj jih.</a:t>
            </a:r>
          </a:p>
          <a:p>
            <a:pPr marL="0" indent="0">
              <a:buNone/>
            </a:pPr>
            <a:r>
              <a:rPr lang="sl-SI" sz="2000" dirty="0" smtClean="0"/>
              <a:t>Kamnine se razlikujejo tudi po tem, v katerem geološkem obdobju so nastale. Govorimo torej o njihovi STAROSTI.</a:t>
            </a:r>
          </a:p>
          <a:p>
            <a:pPr marL="0" indent="0">
              <a:buNone/>
            </a:pPr>
            <a:endParaRPr lang="sl-SI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srgbClr val="FF0000"/>
                </a:solidFill>
              </a:rPr>
              <a:t>Za </a:t>
            </a:r>
            <a:r>
              <a:rPr lang="sl-SI" sz="2000" dirty="0" smtClean="0">
                <a:solidFill>
                  <a:srgbClr val="FF0000"/>
                </a:solidFill>
              </a:rPr>
              <a:t>uvod na spodnji povezavi razišči zanimivosti o Dolžanovi soteski, ki je pomembno najdišče fosilov ter edinstven primer razkritja kamnin vse tja do najstarejšega geološkega obdobja v zemeljski zgodovini, paleozoika. </a:t>
            </a:r>
          </a:p>
          <a:p>
            <a:pPr marL="0" indent="0">
              <a:buNone/>
            </a:pPr>
            <a:r>
              <a:rPr lang="sl-SI" sz="2000" dirty="0">
                <a:solidFill>
                  <a:srgbClr val="0070C0"/>
                </a:solidFill>
              </a:rPr>
              <a:t>https://www.visit-trzic.com/poti/poti-po-naravi/ucna-pot-dovzanova-soteska.html</a:t>
            </a:r>
            <a:endParaRPr lang="sl-SI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sz="2000" dirty="0" smtClean="0"/>
              <a:t>Kje se soteska nahaja? </a:t>
            </a:r>
          </a:p>
          <a:p>
            <a:pPr marL="0" indent="0">
              <a:buNone/>
            </a:pPr>
            <a:r>
              <a:rPr lang="sl-SI" sz="2000" dirty="0" smtClean="0"/>
              <a:t>Katera reka jo je ustvarila?</a:t>
            </a:r>
          </a:p>
          <a:p>
            <a:pPr marL="0" indent="0">
              <a:buNone/>
            </a:pPr>
            <a:r>
              <a:rPr lang="sl-SI" sz="2000" dirty="0" smtClean="0"/>
              <a:t>Kakšen je njen pomen pri raziskovanju življenja v preteklosti?</a:t>
            </a:r>
          </a:p>
          <a:p>
            <a:pPr marL="0" indent="0">
              <a:buNone/>
            </a:pPr>
            <a:endParaRPr lang="sl-SI" sz="20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865" y="3109336"/>
            <a:ext cx="3973971" cy="306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15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6197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/>
              <a:t>Pri delu naj ti bo v pomoč </a:t>
            </a:r>
            <a:r>
              <a:rPr lang="sl-SI" dirty="0">
                <a:solidFill>
                  <a:srgbClr val="0070C0"/>
                </a:solidFill>
              </a:rPr>
              <a:t>učbenik, str. 21 – 24.</a:t>
            </a:r>
          </a:p>
          <a:p>
            <a:pPr marL="0" indent="0">
              <a:buNone/>
            </a:pPr>
            <a:r>
              <a:rPr lang="sl-SI" dirty="0"/>
              <a:t>V zvezek zapiši naslov </a:t>
            </a:r>
            <a:r>
              <a:rPr lang="sl-SI" dirty="0">
                <a:solidFill>
                  <a:srgbClr val="FF0000"/>
                </a:solidFill>
              </a:rPr>
              <a:t>STAROST </a:t>
            </a:r>
            <a:r>
              <a:rPr lang="sl-SI" dirty="0" smtClean="0">
                <a:solidFill>
                  <a:srgbClr val="FF0000"/>
                </a:solidFill>
              </a:rPr>
              <a:t>KAMNIN</a:t>
            </a:r>
            <a:r>
              <a:rPr lang="sl-SI" dirty="0"/>
              <a:t> </a:t>
            </a:r>
            <a:r>
              <a:rPr lang="sl-SI" dirty="0" smtClean="0"/>
              <a:t>in odgovori </a:t>
            </a:r>
            <a:r>
              <a:rPr lang="sl-SI" dirty="0"/>
              <a:t>na spodnja vprašanja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514350" indent="-514350">
              <a:buAutoNum type="arabicPeriod"/>
            </a:pPr>
            <a:r>
              <a:rPr lang="sl-SI" dirty="0"/>
              <a:t>Navedi imena geoloških </a:t>
            </a:r>
            <a:r>
              <a:rPr lang="sl-SI" dirty="0" smtClean="0"/>
              <a:t>obdobij, </a:t>
            </a:r>
            <a:r>
              <a:rPr lang="sl-SI" dirty="0"/>
              <a:t>od najstarejšega do najmlajšega.</a:t>
            </a:r>
          </a:p>
          <a:p>
            <a:pPr marL="514350" indent="-514350">
              <a:buAutoNum type="arabicPeriod"/>
            </a:pPr>
            <a:r>
              <a:rPr lang="sl-SI" dirty="0"/>
              <a:t>Katere kamnine na območju Slovenije so najstarejšega nastanka?</a:t>
            </a:r>
          </a:p>
          <a:p>
            <a:pPr marL="514350" indent="-514350">
              <a:buAutoNum type="arabicPeriod"/>
            </a:pPr>
            <a:r>
              <a:rPr lang="sl-SI" dirty="0"/>
              <a:t>Kakšne starosti je apnenec in kdaj je nastal?</a:t>
            </a:r>
          </a:p>
          <a:p>
            <a:pPr marL="514350" indent="-514350">
              <a:buAutoNum type="arabicPeriod"/>
            </a:pPr>
            <a:r>
              <a:rPr lang="sl-SI" dirty="0"/>
              <a:t>Katere kamnine so najmlajšega nastanka in kje jih najdemo?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l-SI" dirty="0"/>
              <a:t>Kaj se je dogajalo v mezozoiku, terciarju in kvartarju?</a:t>
            </a:r>
          </a:p>
          <a:p>
            <a:pPr marL="514350" indent="-514350">
              <a:buAutoNum type="arabicPeriod"/>
            </a:pPr>
            <a:r>
              <a:rPr lang="sl-SI" dirty="0" smtClean="0"/>
              <a:t>Pojasni </a:t>
            </a:r>
            <a:r>
              <a:rPr lang="sl-SI" dirty="0"/>
              <a:t>pojem ALPIDSKO GUBANJE. Kdaj je nastopilo in kaj se je takrat dogajalo na območju današnjega ozemlja Slovenije</a:t>
            </a:r>
            <a:r>
              <a:rPr lang="sl-SI" dirty="0" smtClean="0"/>
              <a:t>?</a:t>
            </a:r>
          </a:p>
          <a:p>
            <a:pPr marL="0" indent="0">
              <a:buNone/>
            </a:pPr>
            <a:r>
              <a:rPr lang="sl-SI" b="1" dirty="0"/>
              <a:t>V DZ reši vajo 8.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ZA VEDOŽELJNE</a:t>
            </a:r>
            <a:endParaRPr lang="sl-SI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P</a:t>
            </a:r>
            <a:r>
              <a:rPr lang="sl-SI" dirty="0" smtClean="0">
                <a:solidFill>
                  <a:srgbClr val="0070C0"/>
                </a:solidFill>
              </a:rPr>
              <a:t>reberi </a:t>
            </a:r>
            <a:r>
              <a:rPr lang="sl-SI" dirty="0" smtClean="0">
                <a:solidFill>
                  <a:srgbClr val="0070C0"/>
                </a:solidFill>
              </a:rPr>
              <a:t>besedilo GEOLOŠKA ZGODOVINA SLOVENIJE V LETIH (str. 23). Te je kaj presenetilo?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Opiši, kako je skozi geološka obdobja nastajalo in se spreminjalo površje Slovenije.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smtClean="0">
                <a:solidFill>
                  <a:srgbClr val="0070C0"/>
                </a:solidFill>
              </a:rPr>
              <a:t>Lep </a:t>
            </a:r>
            <a:r>
              <a:rPr lang="sl-SI" dirty="0" smtClean="0">
                <a:solidFill>
                  <a:srgbClr val="0070C0"/>
                </a:solidFill>
              </a:rPr>
              <a:t>pozdrav </a:t>
            </a:r>
            <a:r>
              <a:rPr lang="sl-SI" dirty="0" smtClean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r>
              <a:rPr lang="sl-SI" dirty="0" smtClean="0">
                <a:solidFill>
                  <a:srgbClr val="0070C0"/>
                </a:solidFill>
              </a:rPr>
              <a:t>, učiteljica Andreja</a:t>
            </a:r>
            <a:endParaRPr lang="sl-S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7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297</Words>
  <Application>Microsoft Office PowerPoint</Application>
  <PresentationFormat>Širokozaslonsko</PresentationFormat>
  <Paragraphs>36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Officeova tema</vt:lpstr>
      <vt:lpstr>GEOLOŠKE DOBE IN STAROST KAMNIN</vt:lpstr>
      <vt:lpstr>PowerPointova predstavitev</vt:lpstr>
      <vt:lpstr>PowerPointova predstavitev</vt:lpstr>
      <vt:lpstr>PowerPointova predstavitev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DELITEV KAMNINGLEDE NA STAROST</dc:title>
  <dc:creator>Andreja P</dc:creator>
  <cp:lastModifiedBy>Andreja P</cp:lastModifiedBy>
  <cp:revision>13</cp:revision>
  <dcterms:created xsi:type="dcterms:W3CDTF">2020-10-15T10:10:13Z</dcterms:created>
  <dcterms:modified xsi:type="dcterms:W3CDTF">2020-10-19T21:14:31Z</dcterms:modified>
</cp:coreProperties>
</file>